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8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d = 10  f = 00  s = 01  a = 11  </a:t>
            </a:r>
            <a:endParaRPr lang="en-US"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sadfdsfsdfsfdsdfsafdsf</a:t>
            </a:r>
            <a:endParaRPr lang="en-US" sz="1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01111000100100011000010010011000011100100100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92333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d = 10  f = 00  s = 01  a = 11  
01111000100100011000010010011000011100100100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sadfdsfsdfsfdsdfsafdsf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0011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000" smtClean="0"/>
              <a:t>a = 2	d = 6	s = 7	f = 7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6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7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7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2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4572000" y="1270000"/>
            <a:ext cx="1524000" cy="1524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d
6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1270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7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4572000" y="4064000"/>
            <a:ext cx="15240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7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7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7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8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d
6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a
2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d
6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9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1485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1231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a
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14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66675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137400" y="36703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7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34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5930900" y="1917700"/>
            <a:ext cx="7366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5676900" y="36830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7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9083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14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4343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f
7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73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52578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0165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s
7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9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3009900" y="1917700"/>
            <a:ext cx="1498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2679700" y="29337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8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29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30099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3517900" y="43688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d
6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476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2260600" y="3263900"/>
            <a:ext cx="749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2032000" y="43815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a
2</a:t>
            </a:r>
            <a:endParaRPr lang="en-US" sz="25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134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2009-12-08T00:39:04Z</dcterms:modified>
</cp:coreProperties>
</file>